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4" r:id="rId17"/>
    <p:sldId id="275" r:id="rId18"/>
    <p:sldId id="271" r:id="rId19"/>
    <p:sldId id="272" r:id="rId20"/>
    <p:sldId id="273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E5DE71-F71D-4078-9CEE-EEEBD9DAF8D8}" v="4" dt="2021-11-15T20:52:14.852"/>
    <p1510:client id="{28A46359-EB25-422B-AAB9-D07BAEF5B929}" v="360" dt="2021-11-15T18:46:45.400"/>
    <p1510:client id="{8096D96B-85C1-48D0-BD97-FA5CEEBBD458}" v="266" dt="2021-11-15T20:48:39.338"/>
    <p1510:client id="{986562BB-E375-4F5C-BC75-720DFEDDFEDC}" v="2" dt="2021-11-15T19:16:47.413"/>
    <p1510:client id="{AFB666B1-32D4-9946-8C11-D2B5BB38E985}" v="19" dt="2021-11-15T20:45:11.764"/>
    <p1510:client id="{C5B0B2DE-DF64-469F-BFB9-E85CE03C3535}" v="93" dt="2021-11-15T20:33:33.503"/>
    <p1510:client id="{D142048C-77BA-4AD5-AE13-C656A74A8705}" v="103" dt="2021-11-15T20:55:46.430"/>
    <p1510:client id="{E98C3F31-D235-4183-8526-F1D340209782}" v="58" dt="2021-11-15T20:27:55.1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 Rey" userId="S::drey@desaenterprises.com::5a077b15-9f59-4f18-9c6d-9b43ed4b4b5f" providerId="AD" clId="Web-{D142048C-77BA-4AD5-AE13-C656A74A8705}"/>
    <pc:docChg chg="modSld">
      <pc:chgData name="Dan Rey" userId="S::drey@desaenterprises.com::5a077b15-9f59-4f18-9c6d-9b43ed4b4b5f" providerId="AD" clId="Web-{D142048C-77BA-4AD5-AE13-C656A74A8705}" dt="2021-11-15T20:55:46.430" v="104" actId="20577"/>
      <pc:docMkLst>
        <pc:docMk/>
      </pc:docMkLst>
      <pc:sldChg chg="modSp">
        <pc:chgData name="Dan Rey" userId="S::drey@desaenterprises.com::5a077b15-9f59-4f18-9c6d-9b43ed4b4b5f" providerId="AD" clId="Web-{D142048C-77BA-4AD5-AE13-C656A74A8705}" dt="2021-11-15T20:55:46.430" v="104" actId="20577"/>
        <pc:sldMkLst>
          <pc:docMk/>
          <pc:sldMk cId="109857222" sldId="256"/>
        </pc:sldMkLst>
        <pc:spChg chg="mod">
          <ac:chgData name="Dan Rey" userId="S::drey@desaenterprises.com::5a077b15-9f59-4f18-9c6d-9b43ed4b4b5f" providerId="AD" clId="Web-{D142048C-77BA-4AD5-AE13-C656A74A8705}" dt="2021-11-15T20:54:46.195" v="32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Dan Rey" userId="S::drey@desaenterprises.com::5a077b15-9f59-4f18-9c6d-9b43ed4b4b5f" providerId="AD" clId="Web-{D142048C-77BA-4AD5-AE13-C656A74A8705}" dt="2021-11-15T20:55:46.430" v="104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Dan Rey" userId="S::drey@desaenterprises.com::5a077b15-9f59-4f18-9c6d-9b43ed4b4b5f" providerId="AD" clId="Web-{0CE5DE71-F71D-4078-9CEE-EEEBD9DAF8D8}"/>
    <pc:docChg chg="modSld">
      <pc:chgData name="Dan Rey" userId="S::drey@desaenterprises.com::5a077b15-9f59-4f18-9c6d-9b43ed4b4b5f" providerId="AD" clId="Web-{0CE5DE71-F71D-4078-9CEE-EEEBD9DAF8D8}" dt="2021-11-15T20:52:11.087" v="2" actId="20577"/>
      <pc:docMkLst>
        <pc:docMk/>
      </pc:docMkLst>
      <pc:sldChg chg="modSp">
        <pc:chgData name="Dan Rey" userId="S::drey@desaenterprises.com::5a077b15-9f59-4f18-9c6d-9b43ed4b4b5f" providerId="AD" clId="Web-{0CE5DE71-F71D-4078-9CEE-EEEBD9DAF8D8}" dt="2021-11-15T20:52:11.087" v="2" actId="20577"/>
        <pc:sldMkLst>
          <pc:docMk/>
          <pc:sldMk cId="109857222" sldId="256"/>
        </pc:sldMkLst>
        <pc:spChg chg="mod">
          <ac:chgData name="Dan Rey" userId="S::drey@desaenterprises.com::5a077b15-9f59-4f18-9c6d-9b43ed4b4b5f" providerId="AD" clId="Web-{0CE5DE71-F71D-4078-9CEE-EEEBD9DAF8D8}" dt="2021-11-15T20:52:11.087" v="2" actId="20577"/>
          <ac:spMkLst>
            <pc:docMk/>
            <pc:sldMk cId="109857222" sldId="256"/>
            <ac:spMk id="2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stilldrey" TargetMode="External"/><Relationship Id="rId2" Type="http://schemas.openxmlformats.org/officeDocument/2006/relationships/hyperlink" Target="mailto:drey@desaenterprises.com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linkedin.com/company/DESAEnterprises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MS-700 Linux, macOS and Surface Duo (Android Dual Screen) for Microsoft Teams!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9350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Dan Rey</a:t>
            </a:r>
          </a:p>
          <a:p>
            <a:r>
              <a:rPr lang="en-US" dirty="0">
                <a:cs typeface="Calibri"/>
              </a:rPr>
              <a:t>Microsoft Certified Trainer</a:t>
            </a:r>
          </a:p>
          <a:p>
            <a:r>
              <a:rPr lang="en-US" dirty="0">
                <a:cs typeface="Calibri"/>
              </a:rPr>
              <a:t>DESA Enterprises</a:t>
            </a:r>
          </a:p>
          <a:p>
            <a:r>
              <a:rPr lang="en-US" dirty="0">
                <a:cs typeface="Calibri"/>
                <a:hlinkClick r:id="rId2"/>
              </a:rPr>
              <a:t>drey@desaenterprises.com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  <a:hlinkClick r:id="rId3"/>
              </a:rPr>
              <a:t>http://www.linkedin.com/in/stilldrey</a:t>
            </a:r>
          </a:p>
          <a:p>
            <a:r>
              <a:rPr lang="en-US" dirty="0">
                <a:cs typeface="Calibri"/>
                <a:hlinkClick r:id="rId4"/>
              </a:rPr>
              <a:t>http://www.linkedin.com/company/DESAEnterprises</a:t>
            </a:r>
            <a:r>
              <a:rPr lang="en-US" dirty="0">
                <a:cs typeface="Calibri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5AB01-88BD-4A26-82DE-7095059A3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Teams in Teams</a:t>
            </a:r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E1BD9E-8CE9-4AA6-AAFD-669589A41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1614175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7C698-1160-470C-80C9-5C0FA623A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Meet Now in a Channel</a:t>
            </a:r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DD41A30-A1C0-4B17-960B-EA2D944F0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1470469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1F4A-8B06-4343-B601-6FB4200E0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Meet Now – Teams Meeting</a:t>
            </a:r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D80BE39-CA01-40ED-A7DA-1CB125F7F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299971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07137-1B0B-40B2-B27A-DA3C4EC2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No Video driver on Surface (but if loaded, camera works – no virtual backgrounds yet)</a:t>
            </a:r>
            <a:endParaRPr lang="en-US"/>
          </a:p>
        </p:txBody>
      </p:sp>
      <p:pic>
        <p:nvPicPr>
          <p:cNvPr id="7" name="Picture 7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A7CEE34-D5FC-4147-925D-2B0D7DCB56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306725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90BD9-3098-4AC9-9A90-01BCC684E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Maybe Linux Live Limitation? Typically screen or PowerPoint (no app windows supported yet)</a:t>
            </a:r>
            <a:endParaRPr lang="en-US"/>
          </a:p>
        </p:txBody>
      </p:sp>
      <p:pic>
        <p:nvPicPr>
          <p:cNvPr id="4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70B7487D-5E23-49A2-8484-CB47AA50FB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1698243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85E21-B142-48D3-A0F5-5997D27C5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17534" cy="1342310"/>
          </a:xfrm>
        </p:spPr>
        <p:txBody>
          <a:bodyPr/>
          <a:lstStyle/>
          <a:p>
            <a:r>
              <a:rPr lang="en-US">
                <a:cs typeface="Calibri Light"/>
              </a:rPr>
              <a:t>Other App for Linux – Microsoft Edge Browser!</a:t>
            </a:r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8E7DABF-369F-4599-A3C6-C951796056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567845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23530-47B2-498C-A1C0-8B37D6430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Safari support is in Preview (link now takes you to support article to enable cross site scripting)</a:t>
            </a:r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50D2936-4BBA-411A-B0FD-F87EFE1C99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1" cy="4351338"/>
          </a:xfrm>
        </p:spPr>
      </p:pic>
    </p:spTree>
    <p:extLst>
      <p:ext uri="{BB962C8B-B14F-4D97-AF65-F5344CB8AC3E}">
        <p14:creationId xmlns:p14="http://schemas.microsoft.com/office/powerpoint/2010/main" val="2592532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50877-78F5-4F1D-B1E6-CEE1EE95C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Preferences -&gt; Privacy -&gt; Prevent cross-site scripting (uncheck)</a:t>
            </a:r>
            <a:endParaRPr lang="en-US"/>
          </a:p>
        </p:txBody>
      </p:sp>
      <p:pic>
        <p:nvPicPr>
          <p:cNvPr id="4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58899D6C-9D90-40AC-8B5E-71D66F0650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1" cy="4351338"/>
          </a:xfrm>
        </p:spPr>
      </p:pic>
    </p:spTree>
    <p:extLst>
      <p:ext uri="{BB962C8B-B14F-4D97-AF65-F5344CB8AC3E}">
        <p14:creationId xmlns:p14="http://schemas.microsoft.com/office/powerpoint/2010/main" val="254933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5DD49-C190-4F36-8F68-9B44311A1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MS Teams on Safari Browser (macOS) Preview</a:t>
            </a:r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4731EBD-CDA0-4106-AD96-73230D6FF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1" cy="4351338"/>
          </a:xfrm>
        </p:spPr>
      </p:pic>
    </p:spTree>
    <p:extLst>
      <p:ext uri="{BB962C8B-B14F-4D97-AF65-F5344CB8AC3E}">
        <p14:creationId xmlns:p14="http://schemas.microsoft.com/office/powerpoint/2010/main" val="3507491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103B7-739F-4F2B-A6FC-53219CBB6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Functionality is pretty close at this point</a:t>
            </a:r>
            <a:endParaRPr lang="en-US"/>
          </a:p>
        </p:txBody>
      </p:sp>
      <p:pic>
        <p:nvPicPr>
          <p:cNvPr id="4" name="Picture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8C026A2A-7B1E-491A-8581-ED7818178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1" cy="4351338"/>
          </a:xfrm>
        </p:spPr>
      </p:pic>
    </p:spTree>
    <p:extLst>
      <p:ext uri="{BB962C8B-B14F-4D97-AF65-F5344CB8AC3E}">
        <p14:creationId xmlns:p14="http://schemas.microsoft.com/office/powerpoint/2010/main" val="2461744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0DE80-7EEB-4B8E-A83D-731EEC45F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PowerPoint on Linux (in Firefox browser)</a:t>
            </a:r>
            <a:endParaRPr lang="en-US"/>
          </a:p>
        </p:txBody>
      </p:sp>
      <p:pic>
        <p:nvPicPr>
          <p:cNvPr id="4" name="Picture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14B07B8D-EF03-4112-AA87-C684EF5BA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1648538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C8AC8-2064-4E1F-932B-99D68166A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Teams app on macOS</a:t>
            </a:r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8C03A77-E879-4239-95EC-3AAC44EEEB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1" cy="4351338"/>
          </a:xfrm>
        </p:spPr>
      </p:pic>
    </p:spTree>
    <p:extLst>
      <p:ext uri="{BB962C8B-B14F-4D97-AF65-F5344CB8AC3E}">
        <p14:creationId xmlns:p14="http://schemas.microsoft.com/office/powerpoint/2010/main" val="132561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6560D-C7E0-4627-917F-2E3DD9C47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MacOS Keyboard Shortcuts</a:t>
            </a:r>
            <a:endParaRPr lang="en-US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30A69D2D-F7F9-4D8F-BB14-D57ED4F39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8720" y="1825625"/>
            <a:ext cx="5034560" cy="4351338"/>
          </a:xfrm>
        </p:spPr>
      </p:pic>
    </p:spTree>
    <p:extLst>
      <p:ext uri="{BB962C8B-B14F-4D97-AF65-F5344CB8AC3E}">
        <p14:creationId xmlns:p14="http://schemas.microsoft.com/office/powerpoint/2010/main" val="4287189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F1044-C662-9E4A-B97D-6BEDD9AAB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Surface Duo (Android OS  - Dual Screen)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9ED3535-ED24-F547-8C38-8DE11D03E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965" y="1825625"/>
            <a:ext cx="6730069" cy="4351338"/>
          </a:xfrm>
        </p:spPr>
      </p:pic>
    </p:spTree>
    <p:extLst>
      <p:ext uri="{BB962C8B-B14F-4D97-AF65-F5344CB8AC3E}">
        <p14:creationId xmlns:p14="http://schemas.microsoft.com/office/powerpoint/2010/main" val="2816092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4E7EB-68E1-6C40-A27B-E2542976C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Teams can run on either side!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87C6EAC-E729-AB4F-A4F1-E85592B1C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965" y="1825625"/>
            <a:ext cx="6730069" cy="4351338"/>
          </a:xfrm>
        </p:spPr>
      </p:pic>
    </p:spTree>
    <p:extLst>
      <p:ext uri="{BB962C8B-B14F-4D97-AF65-F5344CB8AC3E}">
        <p14:creationId xmlns:p14="http://schemas.microsoft.com/office/powerpoint/2010/main" val="697095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11E09-3AD3-EB48-A09B-052DCF0B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Teams can also span both screens!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902B2A7-50DB-0A46-ADAC-E412BFBC4F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965" y="1825625"/>
            <a:ext cx="6730069" cy="4351338"/>
          </a:xfrm>
        </p:spPr>
      </p:pic>
    </p:spTree>
    <p:extLst>
      <p:ext uri="{BB962C8B-B14F-4D97-AF65-F5344CB8AC3E}">
        <p14:creationId xmlns:p14="http://schemas.microsoft.com/office/powerpoint/2010/main" val="3911863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577E6-5542-664E-9673-7D445E140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Teams Channel on left – channel details on right!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6582C4F-046B-C04C-9343-7CDC86CB3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965" y="1825625"/>
            <a:ext cx="6730069" cy="4351338"/>
          </a:xfrm>
        </p:spPr>
      </p:pic>
    </p:spTree>
    <p:extLst>
      <p:ext uri="{BB962C8B-B14F-4D97-AF65-F5344CB8AC3E}">
        <p14:creationId xmlns:p14="http://schemas.microsoft.com/office/powerpoint/2010/main" val="1770074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51817-A1BB-2842-A9A4-08AAE285A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Camera and Teams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0016764-B3FA-AD42-9AA9-24F24ACF27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965" y="1825625"/>
            <a:ext cx="6730069" cy="4351338"/>
          </a:xfrm>
        </p:spPr>
      </p:pic>
    </p:spTree>
    <p:extLst>
      <p:ext uri="{BB962C8B-B14F-4D97-AF65-F5344CB8AC3E}">
        <p14:creationId xmlns:p14="http://schemas.microsoft.com/office/powerpoint/2010/main" val="2797993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DDDE2-6611-9943-BE9C-2874363C0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New Surface Duo 2 has dual cameras (one on either side) - original version only had 1 camera)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DCF5FAE-3C31-AF4A-AC33-119B6D412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392" y="1825625"/>
            <a:ext cx="3263215" cy="4351338"/>
          </a:xfrm>
        </p:spPr>
      </p:pic>
    </p:spTree>
    <p:extLst>
      <p:ext uri="{BB962C8B-B14F-4D97-AF65-F5344CB8AC3E}">
        <p14:creationId xmlns:p14="http://schemas.microsoft.com/office/powerpoint/2010/main" val="875931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F3EED-D187-1948-8591-54E32A90F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Teams Chat history on left – individual chat on right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4E838FC-3803-054B-8EAD-53B4229FF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965" y="1825625"/>
            <a:ext cx="6730069" cy="4351338"/>
          </a:xfrm>
        </p:spPr>
      </p:pic>
    </p:spTree>
    <p:extLst>
      <p:ext uri="{BB962C8B-B14F-4D97-AF65-F5344CB8AC3E}">
        <p14:creationId xmlns:p14="http://schemas.microsoft.com/office/powerpoint/2010/main" val="1961375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CFB13-520C-1448-8A38-C122D8267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Teams Calendar on Left – Meeting on Right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F53F01D-C2A7-A142-9FD3-AA5ACDA7D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965" y="1825625"/>
            <a:ext cx="6730069" cy="4351338"/>
          </a:xfrm>
        </p:spPr>
      </p:pic>
    </p:spTree>
    <p:extLst>
      <p:ext uri="{BB962C8B-B14F-4D97-AF65-F5344CB8AC3E}">
        <p14:creationId xmlns:p14="http://schemas.microsoft.com/office/powerpoint/2010/main" val="516017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5BA84-8C58-4EB7-A716-866AB251D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Microsoft Teams </a:t>
            </a:r>
            <a:r>
              <a:rPr lang="en-US">
                <a:ea typeface="+mj-lt"/>
                <a:cs typeface="+mj-lt"/>
              </a:rPr>
              <a:t>on Linux (in Firefox browser)</a:t>
            </a:r>
          </a:p>
          <a:p>
            <a:endParaRPr lang="en-US">
              <a:cs typeface="Calibri Light"/>
            </a:endParaRP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ECDB253-D9F4-4A9E-89B3-7B356127E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794113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16643-A43D-4603-B2FB-6C35D2795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Download Teams app preview for Linux</a:t>
            </a:r>
            <a:endParaRPr lang="en-US"/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90FD467-4602-4AEF-B494-0C2B48E61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3259469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B97F5-67A0-4F87-B211-57AD6AE30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 Linux – Debian Install DEB (64 bit)</a:t>
            </a:r>
            <a:endParaRPr lang="en-US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2049C2E-3439-4B83-95DA-9200E1964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646335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094FF-47C0-42BF-BFC5-8CEA99323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 Linux – RPM Install (64 bit)</a:t>
            </a:r>
          </a:p>
          <a:p>
            <a:endParaRPr lang="en-US">
              <a:cs typeface="Calibri Light"/>
            </a:endParaRPr>
          </a:p>
        </p:txBody>
      </p:sp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111DCF6-4A1D-44D0-963C-649B34073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D1E55A-08B0-4254-AA07-8DA7159C18F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544250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602C3-A01E-4D57-A631-4CD70ECC3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Installation on Fedora Live Linux</a:t>
            </a:r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6B308CE-4A53-4C31-853D-5BD33FD74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709896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D3A3B-455B-436D-A575-B7C646218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Installed and ready to open Preview client</a:t>
            </a:r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AEDA8E3-7CFE-4169-87A8-83837CAEF9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4009764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498E5-AB82-47B4-866A-CEE827C32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Opening Teams Preview App and Firefox</a:t>
            </a:r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E3AC9B2-5621-4A7A-A7D5-DBFFEE257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2537455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MS-700 Linux, macOS and Surface Duo (Android Dual Screen) for Microsoft Teams!</vt:lpstr>
      <vt:lpstr>PowerPoint on Linux (in Firefox browser)</vt:lpstr>
      <vt:lpstr>Microsoft Teams on Linux (in Firefox browser) </vt:lpstr>
      <vt:lpstr>Download Teams app preview for Linux</vt:lpstr>
      <vt:lpstr> Linux – Debian Install DEB (64 bit)</vt:lpstr>
      <vt:lpstr> Linux – RPM Install (64 bit) </vt:lpstr>
      <vt:lpstr>Installation on Fedora Live Linux</vt:lpstr>
      <vt:lpstr>Installed and ready to open Preview client</vt:lpstr>
      <vt:lpstr>Opening Teams Preview App and Firefox</vt:lpstr>
      <vt:lpstr>Teams in Teams</vt:lpstr>
      <vt:lpstr>Meet Now in a Channel</vt:lpstr>
      <vt:lpstr>Meet Now – Teams Meeting</vt:lpstr>
      <vt:lpstr>No Video driver on Surface (but if loaded, camera works – no virtual backgrounds yet)</vt:lpstr>
      <vt:lpstr>Maybe Linux Live Limitation? Typically screen or PowerPoint (no app windows supported yet)</vt:lpstr>
      <vt:lpstr>Other App for Linux – Microsoft Edge Browser!</vt:lpstr>
      <vt:lpstr>Safari support is in Preview (link now takes you to support article to enable cross site scripting)</vt:lpstr>
      <vt:lpstr>Preferences -&gt; Privacy -&gt; Prevent cross-site scripting (uncheck)</vt:lpstr>
      <vt:lpstr>MS Teams on Safari Browser (macOS) Preview</vt:lpstr>
      <vt:lpstr>Functionality is pretty close at this point</vt:lpstr>
      <vt:lpstr>Teams app on macOS</vt:lpstr>
      <vt:lpstr>MacOS Keyboard Shortcuts</vt:lpstr>
      <vt:lpstr>Surface Duo (Android OS  - Dual Screen)</vt:lpstr>
      <vt:lpstr>Teams can run on either side!</vt:lpstr>
      <vt:lpstr>Teams can also span both screens!</vt:lpstr>
      <vt:lpstr>Teams Channel on left – channel details on right!</vt:lpstr>
      <vt:lpstr>Camera and Teams</vt:lpstr>
      <vt:lpstr>New Surface Duo 2 has dual cameras (one on either side) - original version only had 1 camera)</vt:lpstr>
      <vt:lpstr>Teams Chat history on left – individual chat on right</vt:lpstr>
      <vt:lpstr>Teams Calendar on Left – Meeting on Right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14</cp:revision>
  <dcterms:created xsi:type="dcterms:W3CDTF">2021-11-15T18:15:53Z</dcterms:created>
  <dcterms:modified xsi:type="dcterms:W3CDTF">2021-11-15T20:55:48Z</dcterms:modified>
</cp:coreProperties>
</file>